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4" r:id="rId5"/>
    <p:sldId id="263" r:id="rId6"/>
    <p:sldId id="262" r:id="rId7"/>
    <p:sldId id="261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04246" y="743226"/>
            <a:ext cx="7144871" cy="359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4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Structural Steel Design</a:t>
            </a:r>
            <a:endParaRPr lang="en-US" sz="4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4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 Mansour University College</a:t>
            </a:r>
            <a:endParaRPr lang="en-US" sz="4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4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Civil Engineering Department</a:t>
            </a:r>
            <a:endParaRPr lang="en-US" sz="4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4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en-US" sz="4400" baseline="300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</a:t>
            </a:r>
            <a:r>
              <a:rPr lang="en-US" sz="44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year </a:t>
            </a:r>
            <a:endParaRPr lang="en-US" sz="4400" dirty="0" smtClean="0">
              <a:gradFill>
                <a:gsLst>
                  <a:gs pos="0">
                    <a:srgbClr val="203864"/>
                  </a:gs>
                  <a:gs pos="50000">
                    <a:srgbClr val="4472C4"/>
                  </a:gs>
                  <a:gs pos="100000">
                    <a:srgbClr val="8FAADC"/>
                  </a:gs>
                </a:gsLst>
                <a:lin ang="5400000" scaled="0"/>
              </a:gradFill>
              <a:effectLst>
                <a:reflection blurRad="6350" stA="53000" endA="300" endPos="35500" dir="5400000" sy="-90000" algn="bl"/>
              </a:effectLs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436163" y="5496112"/>
            <a:ext cx="2957605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Asst. </a:t>
            </a:r>
            <a:r>
              <a:rPr lang="en-US" sz="24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Lect. Haider Qais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69409" y="197971"/>
            <a:ext cx="1344407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400" b="1" u="sng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Lecture </a:t>
            </a:r>
            <a:r>
              <a:rPr lang="en-US" sz="2400" b="1" u="sng" dirty="0" smtClean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8</a:t>
            </a:r>
            <a:endParaRPr lang="en-US" sz="2400" b="1" u="sng" dirty="0">
              <a:gradFill>
                <a:gsLst>
                  <a:gs pos="0">
                    <a:srgbClr val="203864"/>
                  </a:gs>
                  <a:gs pos="50000">
                    <a:srgbClr val="4472C4"/>
                  </a:gs>
                  <a:gs pos="100000">
                    <a:srgbClr val="8FAADC"/>
                  </a:gs>
                </a:gsLst>
                <a:lin ang="5400000" scaled="0"/>
              </a:gradFill>
              <a:effectLst>
                <a:reflection blurRad="6350" stA="53000" endA="300" endPos="35500" dir="5400000" sy="-90000" algn="bl"/>
              </a:effectLs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نتيجة بحث الصور عن ‪steel structure design‬‏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92" y="5303315"/>
            <a:ext cx="2021840" cy="151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نتيجة بحث الصور عن ‪steel structure design‬‏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5" t="16495" r="-385" b="4639"/>
          <a:stretch/>
        </p:blipFill>
        <p:spPr bwMode="auto">
          <a:xfrm>
            <a:off x="4396778" y="5124077"/>
            <a:ext cx="2352675" cy="14573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نتيجة بحث الصور عن ‪steel structure design‬‏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977" y="4308363"/>
            <a:ext cx="1666875" cy="12528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1081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57" t="9101" r="13152" b="8617"/>
          <a:stretch/>
        </p:blipFill>
        <p:spPr bwMode="auto">
          <a:xfrm>
            <a:off x="2327068" y="94129"/>
            <a:ext cx="6763143" cy="66159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74874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1" t="8973" r="12830" b="20365"/>
          <a:stretch/>
        </p:blipFill>
        <p:spPr bwMode="auto">
          <a:xfrm>
            <a:off x="2519083" y="188203"/>
            <a:ext cx="7956176" cy="65487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9002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13" t="8088" r="11353" b="48052"/>
          <a:stretch/>
        </p:blipFill>
        <p:spPr bwMode="auto">
          <a:xfrm>
            <a:off x="3110266" y="339762"/>
            <a:ext cx="7351545" cy="542902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96992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13" t="51160" r="11353" b="7609"/>
          <a:stretch/>
        </p:blipFill>
        <p:spPr bwMode="auto">
          <a:xfrm>
            <a:off x="2935455" y="389962"/>
            <a:ext cx="6396804" cy="53519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09792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9" t="7197" r="14134" b="34150"/>
          <a:stretch/>
        </p:blipFill>
        <p:spPr bwMode="auto">
          <a:xfrm>
            <a:off x="2008037" y="0"/>
            <a:ext cx="6235010" cy="61424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26764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9" t="66257" r="14134" b="10733"/>
          <a:stretch/>
        </p:blipFill>
        <p:spPr bwMode="auto">
          <a:xfrm>
            <a:off x="2962779" y="457199"/>
            <a:ext cx="6221563" cy="26759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59" t="6951" r="11346" b="53969"/>
          <a:stretch/>
        </p:blipFill>
        <p:spPr bwMode="auto">
          <a:xfrm>
            <a:off x="1909483" y="2716305"/>
            <a:ext cx="5087956" cy="39885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30669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46" t="45504" r="11741" b="13256"/>
          <a:stretch/>
        </p:blipFill>
        <p:spPr bwMode="auto">
          <a:xfrm>
            <a:off x="2464808" y="484094"/>
            <a:ext cx="7728062" cy="48947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01893771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20</Words>
  <Application>Microsoft Office PowerPoint</Application>
  <PresentationFormat>Widescreen</PresentationFormat>
  <Paragraphs>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Gothic</vt:lpstr>
      <vt:lpstr>Wingdings 3</vt:lpstr>
      <vt:lpstr>Wisp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SACC - ANAS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Haider Abbas</dc:creator>
  <cp:lastModifiedBy>Haider Abbas</cp:lastModifiedBy>
  <cp:revision>14</cp:revision>
  <dcterms:created xsi:type="dcterms:W3CDTF">2017-12-16T20:16:29Z</dcterms:created>
  <dcterms:modified xsi:type="dcterms:W3CDTF">2017-12-16T21:40:33Z</dcterms:modified>
</cp:coreProperties>
</file>